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3190875"/>
            <a:ext cx="692467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72652"/>
            <a:ext cx="834390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22" y="3825879"/>
            <a:ext cx="1185862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69" y="1233487"/>
            <a:ext cx="118776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6397" y="4530095"/>
            <a:ext cx="415303" cy="39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14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41" y="2027726"/>
            <a:ext cx="988695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0783" y="200867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87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11" y="1372333"/>
            <a:ext cx="119348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1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976437"/>
            <a:ext cx="119348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07942" y="253918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2818" y="3097571"/>
            <a:ext cx="436282" cy="346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07942" y="3530894"/>
            <a:ext cx="436282" cy="346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07942" y="3995605"/>
            <a:ext cx="436282" cy="346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07942" y="4436165"/>
            <a:ext cx="436282" cy="346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60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380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